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AU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AU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841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AU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AU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38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AU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AU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460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AU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AU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327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  <a:endParaRPr lang="en-AU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395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AU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AU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AU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210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AU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AU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AU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427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AU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277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9309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AU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AU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078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AU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019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AU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AU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AC0D2-541C-4A67-A3B2-644B0E53C4D6}" type="datetimeFigureOut">
              <a:rPr lang="en-AU" smtClean="0"/>
              <a:t>28/09/2018</a:t>
            </a:fld>
            <a:endParaRPr lang="en-AU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1945-5B33-43A6-871F-9D6C764CA5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517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Terroryzm</a:t>
            </a:r>
            <a:endParaRPr lang="en-AU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>
              <a:buNone/>
            </a:pPr>
            <a:r>
              <a:rPr lang="pl-PL" dirty="0"/>
              <a:t>		   </a:t>
            </a:r>
            <a:r>
              <a:rPr lang="pl-PL" sz="4400" b="1" dirty="0"/>
              <a:t>Zasady zaliczenia</a:t>
            </a:r>
          </a:p>
          <a:p>
            <a:pPr marL="0" indent="0">
              <a:buNone/>
            </a:pPr>
            <a:endParaRPr lang="pl-PL" sz="4400" dirty="0"/>
          </a:p>
          <a:p>
            <a:pPr marL="0" indent="0" algn="ctr">
              <a:buNone/>
            </a:pPr>
            <a:r>
              <a:rPr lang="pl-PL" sz="4000" u="sng" dirty="0"/>
              <a:t>Wykładowcy:</a:t>
            </a:r>
          </a:p>
          <a:p>
            <a:pPr marL="0" indent="0" algn="ctr">
              <a:buNone/>
            </a:pPr>
            <a:r>
              <a:rPr lang="pl-PL" sz="4000" dirty="0"/>
              <a:t>dr Natalia Gruba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38963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zaliczenia przedmiotu</a:t>
            </a:r>
            <a:endParaRPr lang="en-AU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914888"/>
              </p:ext>
            </p:extLst>
          </p:nvPr>
        </p:nvGraphicFramePr>
        <p:xfrm>
          <a:off x="2483768" y="1700806"/>
          <a:ext cx="4104455" cy="24390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27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5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Poszczególne komponenty</a:t>
                      </a:r>
                      <a:endParaRPr lang="en-A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Max.</a:t>
                      </a:r>
                      <a:r>
                        <a:rPr lang="pl-PL" sz="1800" baseline="0" dirty="0">
                          <a:effectLst/>
                        </a:rPr>
                        <a:t> Ilość punktów</a:t>
                      </a:r>
                      <a:endParaRPr lang="en-A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Sprawozdania</a:t>
                      </a:r>
                      <a:endParaRPr lang="en-A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n-A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Aktywność na zajęciach</a:t>
                      </a:r>
                      <a:endParaRPr lang="en-A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A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Zaliczenie</a:t>
                      </a:r>
                      <a:endParaRPr lang="en-A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en-A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u="none" dirty="0">
                          <a:effectLst/>
                        </a:rPr>
                        <a:t>SUMA</a:t>
                      </a:r>
                      <a:endParaRPr lang="en-AU" sz="2000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A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13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zaliczenia przedmiotu</a:t>
            </a:r>
            <a:endParaRPr lang="en-AU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29690"/>
              </p:ext>
            </p:extLst>
          </p:nvPr>
        </p:nvGraphicFramePr>
        <p:xfrm>
          <a:off x="2051720" y="1916833"/>
          <a:ext cx="4896543" cy="31136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1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7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8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% punktów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Ocena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91-100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5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81-90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4,5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71-80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4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61-70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3,5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51-60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3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u="sng" dirty="0">
                          <a:effectLst/>
                        </a:rPr>
                        <a:t>&lt;</a:t>
                      </a:r>
                      <a:r>
                        <a:rPr lang="pl-PL" sz="2400" dirty="0">
                          <a:effectLst/>
                        </a:rPr>
                        <a:t>50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281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39</Words>
  <Application>Microsoft Office PowerPoint</Application>
  <PresentationFormat>Pokaz na ekranie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Motyw pakietu Office</vt:lpstr>
      <vt:lpstr>Terroryzm</vt:lpstr>
      <vt:lpstr>Warunki zaliczenia przedmiotu</vt:lpstr>
      <vt:lpstr>Warunki zaliczenia przedmiotu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zaliczenia</dc:title>
  <dc:creator>Beata</dc:creator>
  <cp:lastModifiedBy>Natalia Gruba</cp:lastModifiedBy>
  <cp:revision>3</cp:revision>
  <dcterms:created xsi:type="dcterms:W3CDTF">2018-09-19T16:34:28Z</dcterms:created>
  <dcterms:modified xsi:type="dcterms:W3CDTF">2018-09-28T08:17:22Z</dcterms:modified>
</cp:coreProperties>
</file>