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6384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9838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11460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73327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55395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58210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42427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28277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99930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17807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4801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AC0D2-541C-4A67-A3B2-644B0E53C4D6}" type="datetimeFigureOut">
              <a:rPr lang="en-AU" smtClean="0"/>
              <a:pPr/>
              <a:t>21/02/2019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1945-5B33-43A6-871F-9D6C764CA5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05517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		   </a:t>
            </a:r>
            <a:r>
              <a:rPr lang="pl-PL" sz="4400" b="1" dirty="0" smtClean="0"/>
              <a:t>Zasady zaliczenia</a:t>
            </a:r>
          </a:p>
          <a:p>
            <a:pPr marL="0" indent="0">
              <a:buNone/>
            </a:pPr>
            <a:endParaRPr lang="pl-PL" sz="4400" dirty="0"/>
          </a:p>
          <a:p>
            <a:pPr marL="0" indent="0" algn="ctr">
              <a:buNone/>
            </a:pPr>
            <a:r>
              <a:rPr lang="pl-PL" sz="4000" u="sng" dirty="0" smtClean="0"/>
              <a:t>Wykładowcy:</a:t>
            </a:r>
          </a:p>
          <a:p>
            <a:pPr marL="0" indent="0" algn="ctr">
              <a:buNone/>
            </a:pPr>
            <a:r>
              <a:rPr lang="pl-PL" sz="2400" dirty="0" smtClean="0"/>
              <a:t>prof. </a:t>
            </a:r>
            <a:r>
              <a:rPr lang="pl-PL" sz="2400" dirty="0" err="1" smtClean="0"/>
              <a:t>dr</a:t>
            </a:r>
            <a:r>
              <a:rPr lang="pl-PL" sz="2400" dirty="0" smtClean="0"/>
              <a:t> hab. inż. Adriana Zaleska-Medynska</a:t>
            </a:r>
          </a:p>
          <a:p>
            <a:pPr marL="0" indent="0" algn="ctr">
              <a:buNone/>
            </a:pPr>
            <a:r>
              <a:rPr lang="pl-PL" sz="2400" dirty="0" smtClean="0"/>
              <a:t>Dr inż. Anna Malankowska</a:t>
            </a:r>
          </a:p>
          <a:p>
            <a:pPr marL="0" indent="0" algn="ctr">
              <a:buNone/>
            </a:pPr>
            <a:r>
              <a:rPr lang="pl-PL" sz="2400" dirty="0" smtClean="0"/>
              <a:t>Dr inż. Beata Bajorowicz</a:t>
            </a:r>
            <a:endParaRPr lang="en-AU" sz="2400" dirty="0"/>
          </a:p>
        </p:txBody>
      </p:sp>
      <p:pic>
        <p:nvPicPr>
          <p:cNvPr id="4" name="Obraz 3" descr="Katedra Ochrony Srodowisk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6972" cy="194344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Nanocząstki w medycynie, kosmetologii, biotechnologii i ochronie środowiska</a:t>
            </a:r>
            <a:endParaRPr lang="en-AU" b="1" dirty="0"/>
          </a:p>
        </p:txBody>
      </p:sp>
    </p:spTree>
    <p:extLst>
      <p:ext uri="{BB962C8B-B14F-4D97-AF65-F5344CB8AC3E}">
        <p14:creationId xmlns="" xmlns:p14="http://schemas.microsoft.com/office/powerpoint/2010/main" val="38963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Warunki zaliczenia przedmiotu</a:t>
            </a:r>
            <a:endParaRPr lang="en-AU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98019971"/>
              </p:ext>
            </p:extLst>
          </p:nvPr>
        </p:nvGraphicFramePr>
        <p:xfrm>
          <a:off x="1259632" y="1484784"/>
          <a:ext cx="6192688" cy="21018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58817"/>
                <a:gridCol w="3133871"/>
              </a:tblGrid>
              <a:tr h="705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Poszczególne komponenty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Max.</a:t>
                      </a:r>
                      <a:r>
                        <a:rPr lang="pl-PL" sz="1800" baseline="0" dirty="0" smtClean="0">
                          <a:effectLst/>
                        </a:rPr>
                        <a:t> Ilość punktów</a:t>
                      </a:r>
                      <a:endParaRPr lang="en-A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Wykład (zaliczenie pisemne)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TELETURNIEJ (2.04.2019)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pl-PL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dla wszystkich członków grupy zwycięskiej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Ćwiczenia laboratoryjne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pl-PL" sz="1600" b="1" dirty="0" smtClean="0"/>
                        <a:t>Kolokwium wejściowe </a:t>
                      </a:r>
                      <a:r>
                        <a:rPr lang="pl-PL" sz="1600" dirty="0" smtClean="0"/>
                        <a:t>(60 %)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pl-PL" sz="1600" b="1" dirty="0" smtClean="0"/>
                        <a:t>Sprawozdanie</a:t>
                      </a:r>
                      <a:r>
                        <a:rPr lang="pl-PL" sz="1600" dirty="0" smtClean="0"/>
                        <a:t> (40 %)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ymbol zastępczy zawartości 4"/>
          <p:cNvSpPr txBox="1">
            <a:spLocks/>
          </p:cNvSpPr>
          <p:nvPr/>
        </p:nvSpPr>
        <p:spPr>
          <a:xfrm>
            <a:off x="467544" y="4149080"/>
            <a:ext cx="8229600" cy="226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Zaliczenie pisemne z wykładu ( 5 pytań otwartych)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 podstawowy: </a:t>
            </a:r>
            <a:r>
              <a:rPr lang="pl-PL" sz="2000" noProof="0" dirty="0" smtClean="0"/>
              <a:t>9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.04.2019, godz. </a:t>
            </a:r>
            <a:r>
              <a:rPr lang="pl-PL" sz="2000" dirty="0" smtClean="0"/>
              <a:t>8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:30-10:00, sala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 poprawkowy: </a:t>
            </a:r>
            <a:r>
              <a:rPr lang="pl-PL" sz="2000" noProof="0" dirty="0" smtClean="0"/>
              <a:t>14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.05.2019, godz. </a:t>
            </a:r>
            <a:r>
              <a:rPr lang="pl-PL" sz="2000" dirty="0" smtClean="0"/>
              <a:t>8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:30-10:00, sala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zaliczenia mogą przystąpić osoby, które mają zaliczone ćwiczenia laboratoryjne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813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Warunki zaliczenia przedmiotu</a:t>
            </a:r>
            <a:endParaRPr lang="en-AU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729690"/>
              </p:ext>
            </p:extLst>
          </p:nvPr>
        </p:nvGraphicFramePr>
        <p:xfrm>
          <a:off x="2051720" y="1916833"/>
          <a:ext cx="4896543" cy="32618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18600"/>
                <a:gridCol w="2477943"/>
              </a:tblGrid>
              <a:tr h="73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% punktów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Ocena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91-100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81-90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4,5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71-80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61-70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3,5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51-60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u="sng" dirty="0">
                          <a:effectLst/>
                        </a:rPr>
                        <a:t>&lt;</a:t>
                      </a:r>
                      <a:r>
                        <a:rPr lang="pl-PL" sz="2400" dirty="0">
                          <a:effectLst/>
                        </a:rPr>
                        <a:t>50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5281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108</Words>
  <Application>Microsoft Office PowerPoint</Application>
  <PresentationFormat>Pokaz na ekranie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Nanocząstki w medycynie, kosmetologii, biotechnologii i ochronie środowiska</vt:lpstr>
      <vt:lpstr>Warunki zaliczenia przedmiotu</vt:lpstr>
      <vt:lpstr>Warunki zaliczenia przedmiotu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zaliczenia</dc:title>
  <dc:creator>Beata</dc:creator>
  <cp:lastModifiedBy>Adriana</cp:lastModifiedBy>
  <cp:revision>13</cp:revision>
  <dcterms:created xsi:type="dcterms:W3CDTF">2018-09-19T16:34:28Z</dcterms:created>
  <dcterms:modified xsi:type="dcterms:W3CDTF">2019-02-21T15:25:10Z</dcterms:modified>
</cp:coreProperties>
</file>