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1" autoAdjust="0"/>
    <p:restoredTop sz="94629" autoAdjust="0"/>
  </p:normalViewPr>
  <p:slideViewPr>
    <p:cSldViewPr>
      <p:cViewPr varScale="1">
        <p:scale>
          <a:sx n="118" d="100"/>
          <a:sy n="118" d="100"/>
        </p:scale>
        <p:origin x="-79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93C2B-89FD-46BF-A862-BF28ED98D21C}" type="datetimeFigureOut">
              <a:rPr lang="pl-PL" smtClean="0"/>
              <a:pPr/>
              <a:t>2018-11-04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EC0D4-8B4E-489E-800C-CFAD9FB55A0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EC0D4-8B4E-489E-800C-CFAD9FB55A05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9E54-2014-471B-A2F5-548F95472281}" type="datetimeFigureOut">
              <a:rPr lang="pl-PL" smtClean="0"/>
              <a:pPr/>
              <a:t>2018-11-04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8E74F-9C9A-49FE-8DCC-AD172BB7972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3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9E54-2014-471B-A2F5-548F95472281}" type="datetimeFigureOut">
              <a:rPr lang="pl-PL" smtClean="0"/>
              <a:pPr/>
              <a:t>2018-11-04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8E74F-9C9A-49FE-8DCC-AD172BB7972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3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9E54-2014-471B-A2F5-548F95472281}" type="datetimeFigureOut">
              <a:rPr lang="pl-PL" smtClean="0"/>
              <a:pPr/>
              <a:t>2018-11-04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8E74F-9C9A-49FE-8DCC-AD172BB7972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3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9E54-2014-471B-A2F5-548F95472281}" type="datetimeFigureOut">
              <a:rPr lang="pl-PL" smtClean="0"/>
              <a:pPr/>
              <a:t>2018-11-04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8E74F-9C9A-49FE-8DCC-AD172BB7972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3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9E54-2014-471B-A2F5-548F95472281}" type="datetimeFigureOut">
              <a:rPr lang="pl-PL" smtClean="0"/>
              <a:pPr/>
              <a:t>2018-11-04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8E74F-9C9A-49FE-8DCC-AD172BB7972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3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9E54-2014-471B-A2F5-548F95472281}" type="datetimeFigureOut">
              <a:rPr lang="pl-PL" smtClean="0"/>
              <a:pPr/>
              <a:t>2018-11-04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8E74F-9C9A-49FE-8DCC-AD172BB7972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3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9E54-2014-471B-A2F5-548F95472281}" type="datetimeFigureOut">
              <a:rPr lang="pl-PL" smtClean="0"/>
              <a:pPr/>
              <a:t>2018-11-04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8E74F-9C9A-49FE-8DCC-AD172BB7972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3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9E54-2014-471B-A2F5-548F95472281}" type="datetimeFigureOut">
              <a:rPr lang="pl-PL" smtClean="0"/>
              <a:pPr/>
              <a:t>2018-11-04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8E74F-9C9A-49FE-8DCC-AD172BB7972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3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9E54-2014-471B-A2F5-548F95472281}" type="datetimeFigureOut">
              <a:rPr lang="pl-PL" smtClean="0"/>
              <a:pPr/>
              <a:t>2018-11-04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8E74F-9C9A-49FE-8DCC-AD172BB7972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3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9E54-2014-471B-A2F5-548F95472281}" type="datetimeFigureOut">
              <a:rPr lang="pl-PL" smtClean="0"/>
              <a:pPr/>
              <a:t>2018-11-04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8E74F-9C9A-49FE-8DCC-AD172BB7972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3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9E54-2014-471B-A2F5-548F95472281}" type="datetimeFigureOut">
              <a:rPr lang="pl-PL" smtClean="0"/>
              <a:pPr/>
              <a:t>2018-11-04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8E74F-9C9A-49FE-8DCC-AD172BB7972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3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A9E54-2014-471B-A2F5-548F95472281}" type="datetimeFigureOut">
              <a:rPr lang="pl-PL" smtClean="0"/>
              <a:pPr/>
              <a:t>2018-11-04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8E74F-9C9A-49FE-8DCC-AD172BB7972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00" y="82800"/>
            <a:ext cx="8974800" cy="66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643578"/>
            <a:ext cx="79057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350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643578"/>
            <a:ext cx="79057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3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643578"/>
            <a:ext cx="79057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3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643578"/>
            <a:ext cx="79057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3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643578"/>
            <a:ext cx="79057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3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643578"/>
            <a:ext cx="79057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53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643578"/>
            <a:ext cx="79057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42852"/>
            <a:ext cx="79629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214554"/>
            <a:ext cx="88392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3500438"/>
            <a:ext cx="7505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</Words>
  <Application>Microsoft Office PowerPoint</Application>
  <PresentationFormat>Pokaz na ekranie (4:3)</PresentationFormat>
  <Paragraphs>1</Paragraphs>
  <Slides>8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Maciek</dc:creator>
  <cp:lastModifiedBy>Maciek</cp:lastModifiedBy>
  <cp:revision>18</cp:revision>
  <dcterms:created xsi:type="dcterms:W3CDTF">2018-11-03T17:37:32Z</dcterms:created>
  <dcterms:modified xsi:type="dcterms:W3CDTF">2018-11-04T09:50:48Z</dcterms:modified>
</cp:coreProperties>
</file>