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07711-A57C-47E0-81A0-0C5163B53C43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913A3-6050-465D-B174-37DB6BAA381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00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156" cy="411448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9270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6781-9A99-4E4B-B3E0-BECB1142AF4D}" type="datetimeFigureOut">
              <a:rPr lang="pl-PL" smtClean="0"/>
              <a:pPr/>
              <a:t>2017-05-08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D41D-7346-4E09-B51B-E1FCE0BF19C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473" y="2083113"/>
            <a:ext cx="1516255" cy="2426007"/>
          </a:xfrm>
          <a:prstGeom prst="rect">
            <a:avLst/>
          </a:prstGeom>
        </p:spPr>
      </p:pic>
      <p:sp>
        <p:nvSpPr>
          <p:cNvPr id="23" name="Rectangle 3"/>
          <p:cNvSpPr/>
          <p:nvPr/>
        </p:nvSpPr>
        <p:spPr>
          <a:xfrm>
            <a:off x="107504" y="101884"/>
            <a:ext cx="8928992" cy="518804"/>
          </a:xfrm>
          <a:prstGeom prst="rect">
            <a:avLst/>
          </a:prstGeom>
          <a:solidFill>
            <a:srgbClr val="002D69"/>
          </a:solidFill>
          <a:ln w="19050">
            <a:solidFill>
              <a:srgbClr val="00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000" b="1" dirty="0"/>
              <a:t>T</a:t>
            </a:r>
            <a:r>
              <a:rPr lang="pl-PL" sz="3000" b="1" dirty="0" smtClean="0"/>
              <a:t>wórczego </a:t>
            </a:r>
            <a:r>
              <a:rPr lang="pl-PL" sz="3000" b="1" dirty="0"/>
              <a:t>myślenia i wynalazczości można się nauczyć</a:t>
            </a:r>
            <a:endParaRPr lang="pl-PL" sz="3000" b="1" dirty="0">
              <a:solidFill>
                <a:schemeClr val="bg1"/>
              </a:solidFill>
              <a:latin typeface="Titillium Web" panose="00000500000000000000" pitchFamily="2" charset="0"/>
            </a:endParaRPr>
          </a:p>
        </p:txBody>
      </p:sp>
      <p:sp>
        <p:nvSpPr>
          <p:cNvPr id="26" name="Rectangle 6"/>
          <p:cNvSpPr/>
          <p:nvPr/>
        </p:nvSpPr>
        <p:spPr>
          <a:xfrm>
            <a:off x="107504" y="784530"/>
            <a:ext cx="8928992" cy="5359277"/>
          </a:xfrm>
          <a:prstGeom prst="rect">
            <a:avLst/>
          </a:prstGeom>
          <a:noFill/>
          <a:ln w="19050">
            <a:solidFill>
              <a:srgbClr val="EE80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95726" y="2716598"/>
            <a:ext cx="74431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800" dirty="0" smtClean="0">
                <a:solidFill>
                  <a:srgbClr val="EE8018"/>
                </a:solidFill>
                <a:latin typeface="Titillium Web" panose="00000500000000000000" pitchFamily="2" charset="0"/>
              </a:rPr>
              <a:t>nnowacje</a:t>
            </a:r>
            <a:endParaRPr lang="ru-RU" sz="11700" dirty="0">
              <a:solidFill>
                <a:srgbClr val="EE8018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46082" y="1178438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solidFill>
                  <a:srgbClr val="002D69"/>
                </a:solidFill>
                <a:latin typeface="Titillium Web" panose="00000500000000000000" pitchFamily="2" charset="0"/>
              </a:rPr>
              <a:t>w</a:t>
            </a:r>
            <a:r>
              <a:rPr lang="pl-PL" sz="2000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iedza</a:t>
            </a:r>
            <a:endParaRPr lang="ru-RU" sz="2000" dirty="0">
              <a:solidFill>
                <a:srgbClr val="002D6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31582" y="1362524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zespół</a:t>
            </a:r>
            <a:endParaRPr lang="ru-RU" sz="2000" dirty="0">
              <a:solidFill>
                <a:srgbClr val="002D6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2095" y="186658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analityka</a:t>
            </a:r>
            <a:endParaRPr lang="ru-RU" sz="2000" dirty="0">
              <a:solidFill>
                <a:srgbClr val="002D6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49735" y="1218508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motywacja</a:t>
            </a:r>
            <a:endParaRPr lang="ru-RU" sz="2000" dirty="0">
              <a:solidFill>
                <a:srgbClr val="002D6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58239" y="2226620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kreatywność</a:t>
            </a:r>
            <a:endParaRPr lang="ru-RU" sz="2000" dirty="0">
              <a:solidFill>
                <a:srgbClr val="002D6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4383" y="1866580"/>
            <a:ext cx="1869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doświadczenie</a:t>
            </a:r>
            <a:endParaRPr lang="ru-RU" sz="2000" dirty="0">
              <a:solidFill>
                <a:srgbClr val="002D69"/>
              </a:solidFill>
            </a:endParaRPr>
          </a:p>
        </p:txBody>
      </p:sp>
      <p:sp>
        <p:nvSpPr>
          <p:cNvPr id="17" name="Objaśnienie w chmurce 16"/>
          <p:cNvSpPr/>
          <p:nvPr/>
        </p:nvSpPr>
        <p:spPr>
          <a:xfrm>
            <a:off x="1497333" y="858468"/>
            <a:ext cx="7200800" cy="2016224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8177" y="4878777"/>
            <a:ext cx="3287028" cy="4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29"/>
          <p:cNvSpPr txBox="1"/>
          <p:nvPr/>
        </p:nvSpPr>
        <p:spPr>
          <a:xfrm>
            <a:off x="4077191" y="4147557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Pragmatyczne</a:t>
            </a:r>
          </a:p>
          <a:p>
            <a:pPr algn="ctr"/>
            <a:endParaRPr lang="pl-PL" sz="4000" b="1" dirty="0">
              <a:solidFill>
                <a:srgbClr val="002D69"/>
              </a:solidFill>
              <a:latin typeface="Titillium Web" panose="00000500000000000000" pitchFamily="2" charset="0"/>
            </a:endParaRPr>
          </a:p>
          <a:p>
            <a:pPr algn="ctr"/>
            <a:r>
              <a:rPr lang="pl-PL" sz="4000" b="1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 innowacje</a:t>
            </a:r>
            <a:r>
              <a:rPr lang="pl-PL" sz="4000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  </a:t>
            </a:r>
            <a:endParaRPr lang="ru-RU" sz="4000" dirty="0">
              <a:solidFill>
                <a:srgbClr val="002D69"/>
              </a:solidFill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937298" y="4532927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 smtClean="0">
                <a:solidFill>
                  <a:srgbClr val="002D69"/>
                </a:solidFill>
                <a:latin typeface="Titillium Web" panose="00000500000000000000" pitchFamily="2" charset="0"/>
              </a:rPr>
              <a:t>TRIZ</a:t>
            </a:r>
            <a:endParaRPr lang="ru-RU" sz="7200" b="1" dirty="0">
              <a:solidFill>
                <a:srgbClr val="002D69"/>
              </a:solidFill>
            </a:endParaRPr>
          </a:p>
        </p:txBody>
      </p:sp>
      <p:sp>
        <p:nvSpPr>
          <p:cNvPr id="21" name="Rectangle 3"/>
          <p:cNvSpPr/>
          <p:nvPr/>
        </p:nvSpPr>
        <p:spPr>
          <a:xfrm>
            <a:off x="134201" y="6254457"/>
            <a:ext cx="8928992" cy="518804"/>
          </a:xfrm>
          <a:prstGeom prst="rect">
            <a:avLst/>
          </a:prstGeom>
          <a:solidFill>
            <a:srgbClr val="002D69"/>
          </a:solidFill>
          <a:ln w="19050">
            <a:solidFill>
              <a:srgbClr val="00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16 maja 2017 BG UG </a:t>
            </a:r>
            <a:r>
              <a:rPr lang="pl-PL" sz="2800" b="1" dirty="0" smtClean="0">
                <a:solidFill>
                  <a:schemeClr val="bg1"/>
                </a:solidFill>
              </a:rPr>
              <a:t>godz. 10.00 – 13.15</a:t>
            </a:r>
            <a:endParaRPr lang="pl-P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6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3" grpId="0"/>
      <p:bldP spid="34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Titillium Web</vt:lpstr>
      <vt:lpstr>Motyw pakietu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K.J.</dc:creator>
  <cp:lastModifiedBy>Monika Woźniak</cp:lastModifiedBy>
  <cp:revision>9</cp:revision>
  <dcterms:created xsi:type="dcterms:W3CDTF">2017-05-04T18:29:39Z</dcterms:created>
  <dcterms:modified xsi:type="dcterms:W3CDTF">2017-05-07T23:53:59Z</dcterms:modified>
</cp:coreProperties>
</file>